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BE46-5EAD-448E-86AD-37EAF91CD504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CD0F-9F42-4AB7-8AA0-60099C979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BE46-5EAD-448E-86AD-37EAF91CD504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CD0F-9F42-4AB7-8AA0-60099C979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BE46-5EAD-448E-86AD-37EAF91CD504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CD0F-9F42-4AB7-8AA0-60099C979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BE46-5EAD-448E-86AD-37EAF91CD504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CD0F-9F42-4AB7-8AA0-60099C979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BE46-5EAD-448E-86AD-37EAF91CD504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CD0F-9F42-4AB7-8AA0-60099C979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BE46-5EAD-448E-86AD-37EAF91CD504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CD0F-9F42-4AB7-8AA0-60099C979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BE46-5EAD-448E-86AD-37EAF91CD504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CD0F-9F42-4AB7-8AA0-60099C979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BE46-5EAD-448E-86AD-37EAF91CD504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CD0F-9F42-4AB7-8AA0-60099C979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BE46-5EAD-448E-86AD-37EAF91CD504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CD0F-9F42-4AB7-8AA0-60099C979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BE46-5EAD-448E-86AD-37EAF91CD504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CD0F-9F42-4AB7-8AA0-60099C979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BE46-5EAD-448E-86AD-37EAF91CD504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CD0F-9F42-4AB7-8AA0-60099C979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FBE46-5EAD-448E-86AD-37EAF91CD504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6CD0F-9F42-4AB7-8AA0-60099C979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latin typeface="FangSong" pitchFamily="49" charset="-122"/>
                <a:ea typeface="FangSong" pitchFamily="49" charset="-122"/>
              </a:rPr>
              <a:t>MĨ THUẬT</a:t>
            </a:r>
            <a:br>
              <a:rPr lang="en-US" b="1" i="1" dirty="0" smtClean="0">
                <a:latin typeface="FangSong" pitchFamily="49" charset="-122"/>
                <a:ea typeface="FangSong" pitchFamily="49" charset="-122"/>
              </a:rPr>
            </a:br>
            <a:r>
              <a:rPr lang="en-US" b="1" i="1" dirty="0" smtClean="0">
                <a:latin typeface="FangSong" pitchFamily="49" charset="-122"/>
                <a:ea typeface="FangSong" pitchFamily="49" charset="-122"/>
              </a:rPr>
              <a:t>SƠ LƯỢC MĨ THUẬT THỜI TRẦN</a:t>
            </a:r>
            <a:br>
              <a:rPr lang="en-US" b="1" i="1" dirty="0" smtClean="0">
                <a:latin typeface="FangSong" pitchFamily="49" charset="-122"/>
                <a:ea typeface="FangSong" pitchFamily="49" charset="-122"/>
              </a:rPr>
            </a:br>
            <a:r>
              <a:rPr lang="en-US" b="1" i="1" dirty="0" smtClean="0">
                <a:latin typeface="FangSong" pitchFamily="49" charset="-122"/>
                <a:ea typeface="FangSong" pitchFamily="49" charset="-122"/>
              </a:rPr>
              <a:t>(1226-1400)</a:t>
            </a:r>
            <a:endParaRPr lang="en-US" b="1" i="1" dirty="0">
              <a:latin typeface="FangSong" pitchFamily="49" charset="-122"/>
              <a:ea typeface="FangSong" pitchFamily="49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GK My thuat 7 - 8.7.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609600"/>
            <a:ext cx="4572000" cy="5867400"/>
          </a:xfrm>
        </p:spPr>
      </p:pic>
      <p:pic>
        <p:nvPicPr>
          <p:cNvPr id="5" name="Picture 4" descr="Apsar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609600"/>
            <a:ext cx="3594100" cy="53086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ongthoitr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4343400" cy="5562600"/>
          </a:xfrm>
        </p:spPr>
      </p:pic>
      <p:pic>
        <p:nvPicPr>
          <p:cNvPr id="5" name="Picture 4" descr="3(3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799" y="609600"/>
            <a:ext cx="4648201" cy="502920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38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3, </a:t>
            </a:r>
            <a:r>
              <a:rPr lang="en-US" sz="3200" dirty="0" err="1" smtClean="0"/>
              <a:t>Đồ</a:t>
            </a:r>
            <a:r>
              <a:rPr lang="en-US" sz="3200" dirty="0" smtClean="0"/>
              <a:t> </a:t>
            </a:r>
            <a:r>
              <a:rPr lang="en-US" sz="3200" dirty="0" err="1" smtClean="0"/>
              <a:t>gốm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229600" cy="4525963"/>
          </a:xfrm>
        </p:spPr>
        <p:txBody>
          <a:bodyPr/>
          <a:lstStyle/>
          <a:p>
            <a:r>
              <a:rPr lang="en-US" dirty="0" smtClean="0"/>
              <a:t>- </a:t>
            </a:r>
            <a:r>
              <a:rPr lang="en-US" dirty="0" err="1" smtClean="0"/>
              <a:t>Gốm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trần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xương</a:t>
            </a:r>
            <a:r>
              <a:rPr lang="en-US" dirty="0" smtClean="0"/>
              <a:t> </a:t>
            </a:r>
            <a:r>
              <a:rPr lang="en-US" dirty="0" err="1" smtClean="0"/>
              <a:t>dày</a:t>
            </a:r>
            <a:r>
              <a:rPr lang="en-US" dirty="0" smtClean="0"/>
              <a:t>, </a:t>
            </a:r>
            <a:r>
              <a:rPr lang="en-US" dirty="0" err="1" smtClean="0"/>
              <a:t>thô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nặng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r>
              <a:rPr lang="en-US" dirty="0" smtClean="0"/>
              <a:t> so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gốm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triển</a:t>
            </a:r>
            <a:r>
              <a:rPr lang="en-US" dirty="0" smtClean="0"/>
              <a:t> </a:t>
            </a:r>
            <a:r>
              <a:rPr lang="en-US" dirty="0" err="1" smtClean="0"/>
              <a:t>mạnh</a:t>
            </a:r>
            <a:r>
              <a:rPr lang="en-US" dirty="0" smtClean="0"/>
              <a:t>. </a:t>
            </a:r>
            <a:r>
              <a:rPr lang="en-US" dirty="0" err="1" smtClean="0"/>
              <a:t>Gốm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r>
              <a:rPr lang="en-US" dirty="0" smtClean="0"/>
              <a:t> </a:t>
            </a:r>
            <a:r>
              <a:rPr lang="en-US" dirty="0" err="1" smtClean="0"/>
              <a:t>nâu</a:t>
            </a:r>
            <a:r>
              <a:rPr lang="en-US" dirty="0" smtClean="0"/>
              <a:t>, </a:t>
            </a:r>
            <a:r>
              <a:rPr lang="en-US" dirty="0" err="1" smtClean="0"/>
              <a:t>hoa</a:t>
            </a:r>
            <a:r>
              <a:rPr lang="en-US" dirty="0" smtClean="0"/>
              <a:t> lam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nét</a:t>
            </a:r>
            <a:r>
              <a:rPr lang="en-US" dirty="0" smtClean="0"/>
              <a:t> </a:t>
            </a:r>
            <a:r>
              <a:rPr lang="en-US" dirty="0" err="1" smtClean="0"/>
              <a:t>vẽ</a:t>
            </a:r>
            <a:r>
              <a:rPr lang="en-US" dirty="0" smtClean="0"/>
              <a:t> </a:t>
            </a:r>
            <a:r>
              <a:rPr lang="en-US" dirty="0" err="1" smtClean="0"/>
              <a:t>khoáng</a:t>
            </a:r>
            <a:r>
              <a:rPr lang="en-US" dirty="0" smtClean="0"/>
              <a:t> </a:t>
            </a:r>
            <a:r>
              <a:rPr lang="en-US" dirty="0" err="1" smtClean="0"/>
              <a:t>đạt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gò</a:t>
            </a:r>
            <a:r>
              <a:rPr lang="en-US" dirty="0" smtClean="0"/>
              <a:t> </a:t>
            </a:r>
            <a:r>
              <a:rPr lang="en-US" dirty="0" err="1" smtClean="0"/>
              <a:t>bó</a:t>
            </a:r>
            <a:r>
              <a:rPr lang="en-US" dirty="0" smtClean="0"/>
              <a:t>, </a:t>
            </a:r>
            <a:r>
              <a:rPr lang="en-US" dirty="0" err="1" smtClean="0"/>
              <a:t>nói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phóng</a:t>
            </a:r>
            <a:r>
              <a:rPr lang="en-US" dirty="0" smtClean="0"/>
              <a:t> </a:t>
            </a:r>
            <a:r>
              <a:rPr lang="en-US" dirty="0" err="1" smtClean="0"/>
              <a:t>khoáng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nghệ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Đề</a:t>
            </a:r>
            <a:r>
              <a:rPr lang="en-US" dirty="0" smtClean="0"/>
              <a:t> </a:t>
            </a:r>
            <a:r>
              <a:rPr lang="en-US" dirty="0" err="1" smtClean="0"/>
              <a:t>tài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 </a:t>
            </a:r>
            <a:r>
              <a:rPr lang="en-US" dirty="0" err="1" smtClean="0"/>
              <a:t>chủ</a:t>
            </a:r>
            <a:r>
              <a:rPr lang="en-US" dirty="0" smtClean="0"/>
              <a:t> </a:t>
            </a:r>
            <a:r>
              <a:rPr lang="en-US" dirty="0" err="1" smtClean="0"/>
              <a:t>yếu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r>
              <a:rPr lang="en-US" dirty="0" smtClean="0"/>
              <a:t> </a:t>
            </a:r>
            <a:r>
              <a:rPr lang="en-US" dirty="0" err="1" smtClean="0"/>
              <a:t>sen</a:t>
            </a:r>
            <a:r>
              <a:rPr lang="en-US" dirty="0" smtClean="0"/>
              <a:t>, </a:t>
            </a:r>
            <a:r>
              <a:rPr lang="en-US" dirty="0" err="1" smtClean="0"/>
              <a:t>hoa</a:t>
            </a:r>
            <a:r>
              <a:rPr lang="en-US" dirty="0" smtClean="0"/>
              <a:t> </a:t>
            </a:r>
            <a:r>
              <a:rPr lang="en-US" dirty="0" err="1" smtClean="0"/>
              <a:t>cúc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điệu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đổi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so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_01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685800"/>
            <a:ext cx="3962400" cy="5364163"/>
          </a:xfrm>
        </p:spPr>
      </p:pic>
      <p:pic>
        <p:nvPicPr>
          <p:cNvPr id="5" name="Picture 4" descr="mi010906_3-500x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1219200"/>
            <a:ext cx="4762500" cy="4572000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95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III- </a:t>
            </a:r>
            <a:r>
              <a:rPr lang="en-US" sz="3200" dirty="0" err="1" smtClean="0"/>
              <a:t>Đặc</a:t>
            </a:r>
            <a:r>
              <a:rPr lang="en-US" sz="3200" dirty="0" smtClean="0"/>
              <a:t> </a:t>
            </a:r>
            <a:r>
              <a:rPr lang="en-US" sz="3200" dirty="0" err="1" smtClean="0"/>
              <a:t>điểm</a:t>
            </a:r>
            <a:r>
              <a:rPr lang="en-US" sz="3200" dirty="0" smtClean="0"/>
              <a:t> </a:t>
            </a:r>
            <a:r>
              <a:rPr lang="en-US" sz="3200" dirty="0" err="1" smtClean="0"/>
              <a:t>mĩ</a:t>
            </a:r>
            <a:r>
              <a:rPr lang="en-US" sz="3200" dirty="0" smtClean="0"/>
              <a:t> </a:t>
            </a:r>
            <a:r>
              <a:rPr lang="en-US" sz="3200" dirty="0" err="1" smtClean="0"/>
              <a:t>thuật</a:t>
            </a:r>
            <a:r>
              <a:rPr lang="en-US" sz="3200" dirty="0" smtClean="0"/>
              <a:t> </a:t>
            </a:r>
            <a:r>
              <a:rPr lang="en-US" sz="3200" dirty="0" err="1" smtClean="0"/>
              <a:t>thời</a:t>
            </a:r>
            <a:r>
              <a:rPr lang="en-US" sz="3200" dirty="0" smtClean="0"/>
              <a:t> </a:t>
            </a:r>
            <a:r>
              <a:rPr lang="en-US" sz="3200" dirty="0" err="1" smtClean="0"/>
              <a:t>Trần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229600" cy="4525963"/>
          </a:xfrm>
        </p:spPr>
        <p:txBody>
          <a:bodyPr/>
          <a:lstStyle/>
          <a:p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vẻ</a:t>
            </a:r>
            <a:r>
              <a:rPr lang="en-US" dirty="0" smtClean="0"/>
              <a:t> </a:t>
            </a:r>
            <a:r>
              <a:rPr lang="en-US" dirty="0" err="1" smtClean="0"/>
              <a:t>đẹp</a:t>
            </a:r>
            <a:r>
              <a:rPr lang="en-US" dirty="0" smtClean="0"/>
              <a:t> </a:t>
            </a:r>
            <a:r>
              <a:rPr lang="en-US" dirty="0" err="1" smtClean="0"/>
              <a:t>khỏe</a:t>
            </a:r>
            <a:r>
              <a:rPr lang="en-US" dirty="0" smtClean="0"/>
              <a:t> </a:t>
            </a:r>
            <a:r>
              <a:rPr lang="en-US" dirty="0" err="1" smtClean="0"/>
              <a:t>khoắn</a:t>
            </a:r>
            <a:r>
              <a:rPr lang="en-US" dirty="0" smtClean="0"/>
              <a:t>, </a:t>
            </a:r>
            <a:r>
              <a:rPr lang="en-US" dirty="0" err="1" smtClean="0"/>
              <a:t>phóng</a:t>
            </a:r>
            <a:r>
              <a:rPr lang="en-US" dirty="0" smtClean="0"/>
              <a:t> </a:t>
            </a:r>
            <a:r>
              <a:rPr lang="en-US" dirty="0" err="1" smtClean="0"/>
              <a:t>khoáng</a:t>
            </a:r>
            <a:r>
              <a:rPr lang="en-US" dirty="0" smtClean="0"/>
              <a:t>,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sức</a:t>
            </a:r>
            <a:r>
              <a:rPr lang="en-US" dirty="0" smtClean="0"/>
              <a:t> </a:t>
            </a:r>
            <a:r>
              <a:rPr lang="en-US" dirty="0" err="1" smtClean="0"/>
              <a:t>mạnh</a:t>
            </a:r>
            <a:r>
              <a:rPr lang="en-US" dirty="0" smtClean="0"/>
              <a:t>, </a:t>
            </a:r>
            <a:r>
              <a:rPr lang="en-US" dirty="0" err="1" smtClean="0"/>
              <a:t>lòng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hào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tộc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thừa</a:t>
            </a:r>
            <a:r>
              <a:rPr lang="en-US" dirty="0" smtClean="0"/>
              <a:t> </a:t>
            </a:r>
            <a:r>
              <a:rPr lang="en-US" dirty="0" err="1" smtClean="0"/>
              <a:t>tinh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r>
              <a:rPr lang="en-US" dirty="0" smtClean="0"/>
              <a:t> </a:t>
            </a:r>
            <a:r>
              <a:rPr lang="en-US" dirty="0" err="1" smtClean="0"/>
              <a:t>mĩ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nhưng</a:t>
            </a:r>
            <a:r>
              <a:rPr lang="en-US" dirty="0" smtClean="0"/>
              <a:t> dung </a:t>
            </a:r>
            <a:r>
              <a:rPr lang="en-US" dirty="0" err="1" smtClean="0"/>
              <a:t>dị</a:t>
            </a:r>
            <a:r>
              <a:rPr lang="en-US" dirty="0" smtClean="0"/>
              <a:t>, </a:t>
            </a:r>
            <a:r>
              <a:rPr lang="en-US" dirty="0" err="1" smtClean="0"/>
              <a:t>đôn</a:t>
            </a:r>
            <a:r>
              <a:rPr lang="en-US" dirty="0" smtClean="0"/>
              <a:t> </a:t>
            </a:r>
            <a:r>
              <a:rPr lang="en-US" dirty="0" err="1" smtClean="0"/>
              <a:t>hậu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phác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 1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yếu</a:t>
            </a:r>
            <a:r>
              <a:rPr lang="en-US" dirty="0" smtClean="0"/>
              <a:t> </a:t>
            </a:r>
            <a:r>
              <a:rPr lang="en-US" dirty="0" err="1" smtClean="0"/>
              <a:t>tố</a:t>
            </a:r>
            <a:r>
              <a:rPr lang="en-US" dirty="0" smtClean="0"/>
              <a:t> </a:t>
            </a:r>
            <a:r>
              <a:rPr lang="en-US" dirty="0" err="1" smtClean="0"/>
              <a:t>nghệ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láng</a:t>
            </a:r>
            <a:r>
              <a:rPr lang="en-US" dirty="0" smtClean="0"/>
              <a:t> </a:t>
            </a:r>
            <a:r>
              <a:rPr lang="en-US" dirty="0" err="1" smtClean="0"/>
              <a:t>giềng</a:t>
            </a:r>
            <a:r>
              <a:rPr lang="en-US" dirty="0" smtClean="0"/>
              <a:t> </a:t>
            </a:r>
            <a:r>
              <a:rPr lang="en-US" dirty="0" err="1" smtClean="0"/>
              <a:t>nên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bổ</a:t>
            </a:r>
            <a:r>
              <a:rPr lang="en-US" dirty="0" smtClean="0"/>
              <a:t> sung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giàu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nghệ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tộc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I- </a:t>
            </a:r>
            <a:r>
              <a:rPr lang="en-US" sz="2800" dirty="0" err="1" smtClean="0"/>
              <a:t>Vài</a:t>
            </a:r>
            <a:r>
              <a:rPr lang="en-US" sz="2800" dirty="0" smtClean="0"/>
              <a:t> </a:t>
            </a:r>
            <a:r>
              <a:rPr lang="en-US" sz="2800" dirty="0" err="1" smtClean="0"/>
              <a:t>nét</a:t>
            </a:r>
            <a:r>
              <a:rPr lang="en-US" sz="2800" dirty="0" smtClean="0"/>
              <a:t> </a:t>
            </a:r>
            <a:r>
              <a:rPr lang="en-US" sz="2800" dirty="0" err="1" smtClean="0"/>
              <a:t>về</a:t>
            </a:r>
            <a:r>
              <a:rPr lang="en-US" sz="2800" dirty="0" smtClean="0"/>
              <a:t> </a:t>
            </a:r>
            <a:r>
              <a:rPr lang="en-US" sz="2800" dirty="0" err="1" smtClean="0"/>
              <a:t>bối</a:t>
            </a:r>
            <a:r>
              <a:rPr lang="en-US" sz="2800" dirty="0" smtClean="0"/>
              <a:t> </a:t>
            </a:r>
            <a:r>
              <a:rPr lang="en-US" sz="2800" dirty="0" err="1" smtClean="0"/>
              <a:t>cảnh</a:t>
            </a:r>
            <a:r>
              <a:rPr lang="en-US" sz="2800" dirty="0" smtClean="0"/>
              <a:t> </a:t>
            </a:r>
            <a:r>
              <a:rPr lang="en-US" sz="2800" dirty="0" err="1" smtClean="0"/>
              <a:t>xã</a:t>
            </a:r>
            <a:r>
              <a:rPr lang="en-US" sz="2800" dirty="0" smtClean="0"/>
              <a:t> </a:t>
            </a:r>
            <a:r>
              <a:rPr lang="en-US" sz="2800" dirty="0" err="1" smtClean="0"/>
              <a:t>hội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-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kỉ</a:t>
            </a:r>
            <a:r>
              <a:rPr lang="en-US" dirty="0" smtClean="0"/>
              <a:t> XIII,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Trần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, </a:t>
            </a:r>
            <a:r>
              <a:rPr lang="en-US" dirty="0" err="1" smtClean="0"/>
              <a:t>chế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ương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quyền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củng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r>
              <a:rPr lang="en-US" dirty="0" smtClean="0"/>
              <a:t>.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en-US" dirty="0" smtClean="0"/>
              <a:t> </a:t>
            </a:r>
            <a:r>
              <a:rPr lang="en-US" dirty="0" err="1" smtClean="0"/>
              <a:t>lần</a:t>
            </a:r>
            <a:r>
              <a:rPr lang="en-US" dirty="0" smtClean="0"/>
              <a:t> </a:t>
            </a:r>
            <a:r>
              <a:rPr lang="en-US" dirty="0" err="1" smtClean="0"/>
              <a:t>chống</a:t>
            </a:r>
            <a:r>
              <a:rPr lang="en-US" dirty="0" smtClean="0"/>
              <a:t> </a:t>
            </a:r>
            <a:r>
              <a:rPr lang="en-US" dirty="0" err="1" smtClean="0"/>
              <a:t>quân</a:t>
            </a:r>
            <a:r>
              <a:rPr lang="en-US" dirty="0" smtClean="0"/>
              <a:t> </a:t>
            </a:r>
            <a:r>
              <a:rPr lang="en-US" dirty="0" err="1" smtClean="0"/>
              <a:t>Mông-Nguyên</a:t>
            </a:r>
            <a:r>
              <a:rPr lang="en-US" dirty="0" smtClean="0"/>
              <a:t>, </a:t>
            </a:r>
            <a:r>
              <a:rPr lang="en-US" dirty="0" err="1" smtClean="0"/>
              <a:t>tinh</a:t>
            </a:r>
            <a:r>
              <a:rPr lang="en-US" dirty="0" smtClean="0"/>
              <a:t> </a:t>
            </a:r>
            <a:r>
              <a:rPr lang="en-US" dirty="0" err="1" smtClean="0"/>
              <a:t>thần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cường</a:t>
            </a:r>
            <a:r>
              <a:rPr lang="en-US" dirty="0" smtClean="0"/>
              <a:t>,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chủ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tộc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 </a:t>
            </a:r>
            <a:r>
              <a:rPr lang="en-US" dirty="0" err="1" smtClean="0"/>
              <a:t>càng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, </a:t>
            </a:r>
            <a:r>
              <a:rPr lang="en-US" dirty="0" err="1" smtClean="0"/>
              <a:t>đất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giàu</a:t>
            </a:r>
            <a:r>
              <a:rPr lang="en-US" dirty="0" smtClean="0"/>
              <a:t> </a:t>
            </a:r>
            <a:r>
              <a:rPr lang="en-US" dirty="0" err="1" smtClean="0"/>
              <a:t>mạnh</a:t>
            </a:r>
            <a:r>
              <a:rPr lang="en-US" dirty="0" smtClean="0"/>
              <a:t>. </a:t>
            </a:r>
          </a:p>
          <a:p>
            <a:r>
              <a:rPr lang="en-US" dirty="0" smtClean="0"/>
              <a:t>=&gt; </a:t>
            </a:r>
            <a:r>
              <a:rPr lang="en-US" dirty="0" err="1" smtClean="0"/>
              <a:t>Đó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kiện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nền</a:t>
            </a:r>
            <a:r>
              <a:rPr lang="en-US" dirty="0" smtClean="0"/>
              <a:t> </a:t>
            </a:r>
            <a:r>
              <a:rPr lang="en-US" dirty="0" err="1" smtClean="0"/>
              <a:t>nghệ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Trần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triển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764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II- </a:t>
            </a:r>
            <a:r>
              <a:rPr lang="en-US" sz="2800" dirty="0" err="1" smtClean="0"/>
              <a:t>Vài</a:t>
            </a:r>
            <a:r>
              <a:rPr lang="en-US" sz="2800" dirty="0" smtClean="0"/>
              <a:t> </a:t>
            </a:r>
            <a:r>
              <a:rPr lang="en-US" sz="2800" dirty="0" err="1" smtClean="0"/>
              <a:t>nét</a:t>
            </a:r>
            <a:r>
              <a:rPr lang="en-US" sz="2800" dirty="0" smtClean="0"/>
              <a:t> </a:t>
            </a:r>
            <a:r>
              <a:rPr lang="en-US" sz="2800" dirty="0" err="1" smtClean="0"/>
              <a:t>về</a:t>
            </a:r>
            <a:r>
              <a:rPr lang="en-US" sz="2800" dirty="0" smtClean="0"/>
              <a:t> </a:t>
            </a:r>
            <a:r>
              <a:rPr lang="en-US" sz="2800" dirty="0" err="1" smtClean="0"/>
              <a:t>mĩ</a:t>
            </a:r>
            <a:r>
              <a:rPr lang="en-US" sz="2800" dirty="0" smtClean="0"/>
              <a:t> </a:t>
            </a:r>
            <a:r>
              <a:rPr lang="en-US" sz="2800" dirty="0" err="1" smtClean="0"/>
              <a:t>thuật</a:t>
            </a:r>
            <a:r>
              <a:rPr lang="en-US" sz="2800" dirty="0" smtClean="0"/>
              <a:t> </a:t>
            </a:r>
            <a:r>
              <a:rPr lang="en-US" sz="2800" dirty="0" err="1" smtClean="0"/>
              <a:t>thời</a:t>
            </a:r>
            <a:r>
              <a:rPr lang="en-US" sz="2800" dirty="0" smtClean="0"/>
              <a:t> </a:t>
            </a:r>
            <a:r>
              <a:rPr lang="en-US" sz="2800" dirty="0" err="1" smtClean="0"/>
              <a:t>Trần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229600" cy="4525963"/>
          </a:xfrm>
        </p:spPr>
        <p:txBody>
          <a:bodyPr/>
          <a:lstStyle/>
          <a:p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trần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 smtClean="0"/>
              <a:t>nối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Nhờ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giao</a:t>
            </a:r>
            <a:r>
              <a:rPr lang="en-US" dirty="0" smtClean="0"/>
              <a:t> </a:t>
            </a:r>
            <a:r>
              <a:rPr lang="en-US" dirty="0" err="1" smtClean="0"/>
              <a:t>lưu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</a:t>
            </a:r>
            <a:r>
              <a:rPr lang="en-US" dirty="0" err="1" smtClean="0"/>
              <a:t>hóa</a:t>
            </a:r>
            <a:r>
              <a:rPr lang="en-US" dirty="0" smtClean="0"/>
              <a:t> </a:t>
            </a:r>
            <a:r>
              <a:rPr lang="en-US" dirty="0" err="1" smtClean="0"/>
              <a:t>rộng</a:t>
            </a:r>
            <a:r>
              <a:rPr lang="en-US" dirty="0" smtClean="0"/>
              <a:t> </a:t>
            </a:r>
            <a:r>
              <a:rPr lang="en-US" dirty="0" err="1" smtClean="0"/>
              <a:t>rãi</a:t>
            </a:r>
            <a:r>
              <a:rPr lang="en-US" dirty="0" smtClean="0"/>
              <a:t>, </a:t>
            </a:r>
            <a:r>
              <a:rPr lang="en-US" dirty="0" err="1" smtClean="0"/>
              <a:t>tinh</a:t>
            </a:r>
            <a:r>
              <a:rPr lang="en-US" dirty="0" smtClean="0"/>
              <a:t> </a:t>
            </a:r>
            <a:r>
              <a:rPr lang="en-US" dirty="0" err="1" smtClean="0"/>
              <a:t>thần</a:t>
            </a:r>
            <a:r>
              <a:rPr lang="en-US" dirty="0" smtClean="0"/>
              <a:t> </a:t>
            </a:r>
            <a:r>
              <a:rPr lang="en-US" dirty="0" err="1" smtClean="0"/>
              <a:t>thượng</a:t>
            </a:r>
            <a:r>
              <a:rPr lang="en-US" dirty="0" smtClean="0"/>
              <a:t> </a:t>
            </a:r>
            <a:r>
              <a:rPr lang="en-US" dirty="0" err="1" smtClean="0"/>
              <a:t>võ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huy</a:t>
            </a:r>
            <a:r>
              <a:rPr lang="en-US" dirty="0" smtClean="0"/>
              <a:t> </a:t>
            </a:r>
            <a:r>
              <a:rPr lang="en-US" dirty="0" err="1" smtClean="0"/>
              <a:t>mạnh</a:t>
            </a:r>
            <a:r>
              <a:rPr lang="en-US" dirty="0" smtClean="0"/>
              <a:t> </a:t>
            </a:r>
            <a:r>
              <a:rPr lang="en-US" dirty="0" err="1" smtClean="0"/>
              <a:t>mẽ</a:t>
            </a:r>
            <a:r>
              <a:rPr lang="en-US" dirty="0" smtClean="0"/>
              <a:t> qua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cuộc</a:t>
            </a:r>
            <a:r>
              <a:rPr lang="en-US" dirty="0" smtClean="0"/>
              <a:t> </a:t>
            </a:r>
            <a:r>
              <a:rPr lang="en-US" dirty="0" err="1" smtClean="0"/>
              <a:t>kháng</a:t>
            </a:r>
            <a:r>
              <a:rPr lang="en-US" dirty="0" smtClean="0"/>
              <a:t> </a:t>
            </a:r>
            <a:r>
              <a:rPr lang="en-US" dirty="0" err="1" smtClean="0"/>
              <a:t>chiến</a:t>
            </a:r>
            <a:endParaRPr lang="en-US" dirty="0" smtClean="0"/>
          </a:p>
          <a:p>
            <a:r>
              <a:rPr lang="en-US" dirty="0" smtClean="0"/>
              <a:t>=&gt; </a:t>
            </a:r>
            <a:r>
              <a:rPr lang="en-US" dirty="0" err="1"/>
              <a:t>C</a:t>
            </a:r>
            <a:r>
              <a:rPr lang="en-US" dirty="0" err="1" smtClean="0"/>
              <a:t>ách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khoáng</a:t>
            </a:r>
            <a:r>
              <a:rPr lang="en-US" dirty="0" smtClean="0"/>
              <a:t> </a:t>
            </a:r>
            <a:r>
              <a:rPr lang="en-US" dirty="0" err="1" smtClean="0"/>
              <a:t>đạt</a:t>
            </a:r>
            <a:r>
              <a:rPr lang="en-US" dirty="0" smtClean="0"/>
              <a:t>, </a:t>
            </a:r>
            <a:r>
              <a:rPr lang="en-US" dirty="0" err="1" smtClean="0"/>
              <a:t>khỏe</a:t>
            </a:r>
            <a:r>
              <a:rPr lang="en-US" dirty="0" smtClean="0"/>
              <a:t> </a:t>
            </a:r>
            <a:r>
              <a:rPr lang="en-US" dirty="0" err="1" smtClean="0"/>
              <a:t>khoắn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62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1, </a:t>
            </a:r>
            <a:r>
              <a:rPr lang="en-US" sz="3600" dirty="0" err="1" smtClean="0"/>
              <a:t>Kiến</a:t>
            </a:r>
            <a:r>
              <a:rPr lang="en-US" sz="3600" dirty="0" smtClean="0"/>
              <a:t> </a:t>
            </a:r>
            <a:r>
              <a:rPr lang="en-US" sz="3600" dirty="0" err="1" smtClean="0"/>
              <a:t>trúc</a:t>
            </a:r>
            <a:r>
              <a:rPr lang="en-US" sz="3600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229600" cy="5410200"/>
          </a:xfrm>
        </p:spPr>
        <p:txBody>
          <a:bodyPr>
            <a:normAutofit lnSpcReduction="10000"/>
          </a:bodyPr>
          <a:lstStyle/>
          <a:p>
            <a:r>
              <a:rPr lang="en-US" b="1" i="1" dirty="0" err="1" smtClean="0"/>
              <a:t>Kiến</a:t>
            </a:r>
            <a:r>
              <a:rPr lang="en-US" b="1" i="1" dirty="0" smtClean="0"/>
              <a:t> </a:t>
            </a:r>
            <a:r>
              <a:rPr lang="en-US" b="1" i="1" dirty="0" err="1" smtClean="0"/>
              <a:t>trúc</a:t>
            </a:r>
            <a:r>
              <a:rPr lang="en-US" b="1" i="1" dirty="0" smtClean="0"/>
              <a:t> </a:t>
            </a:r>
            <a:r>
              <a:rPr lang="en-US" b="1" i="1" dirty="0" err="1" smtClean="0"/>
              <a:t>cung</a:t>
            </a:r>
            <a:r>
              <a:rPr lang="en-US" b="1" i="1" dirty="0" smtClean="0"/>
              <a:t> </a:t>
            </a:r>
            <a:r>
              <a:rPr lang="en-US" b="1" i="1" dirty="0" err="1" smtClean="0"/>
              <a:t>đình</a:t>
            </a:r>
            <a:r>
              <a:rPr lang="en-US" b="1" i="1" dirty="0" smtClean="0"/>
              <a:t> : </a:t>
            </a:r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 smtClean="0"/>
              <a:t>thu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kiến</a:t>
            </a:r>
            <a:r>
              <a:rPr lang="en-US" dirty="0" smtClean="0"/>
              <a:t> </a:t>
            </a:r>
            <a:r>
              <a:rPr lang="en-US" dirty="0" err="1" smtClean="0"/>
              <a:t>trúc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kinh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Thăng</a:t>
            </a:r>
            <a:r>
              <a:rPr lang="en-US" dirty="0" smtClean="0"/>
              <a:t> Long) </a:t>
            </a:r>
            <a:r>
              <a:rPr lang="en-US" dirty="0" err="1" smtClean="0"/>
              <a:t>nhưng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chiến</a:t>
            </a:r>
            <a:r>
              <a:rPr lang="en-US" dirty="0" smtClean="0"/>
              <a:t> </a:t>
            </a:r>
            <a:r>
              <a:rPr lang="en-US" dirty="0" err="1" smtClean="0"/>
              <a:t>tranh</a:t>
            </a:r>
            <a:r>
              <a:rPr lang="en-US" dirty="0" smtClean="0"/>
              <a:t> </a:t>
            </a:r>
            <a:r>
              <a:rPr lang="en-US" dirty="0" err="1" smtClean="0"/>
              <a:t>Mông-Nguyên</a:t>
            </a:r>
            <a:r>
              <a:rPr lang="en-US" dirty="0" smtClean="0"/>
              <a:t>, </a:t>
            </a:r>
            <a:r>
              <a:rPr lang="en-US" dirty="0" err="1" smtClean="0"/>
              <a:t>kinh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Thăng</a:t>
            </a:r>
            <a:r>
              <a:rPr lang="en-US" dirty="0" smtClean="0"/>
              <a:t> Long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tàn</a:t>
            </a:r>
            <a:r>
              <a:rPr lang="en-US" dirty="0" smtClean="0"/>
              <a:t> </a:t>
            </a:r>
            <a:r>
              <a:rPr lang="en-US" dirty="0" err="1" smtClean="0"/>
              <a:t>phá</a:t>
            </a:r>
            <a:r>
              <a:rPr lang="en-US" dirty="0" smtClean="0"/>
              <a:t> </a:t>
            </a:r>
            <a:r>
              <a:rPr lang="en-US" dirty="0" err="1" smtClean="0"/>
              <a:t>nặng</a:t>
            </a:r>
            <a:r>
              <a:rPr lang="en-US" dirty="0" smtClean="0"/>
              <a:t> </a:t>
            </a:r>
            <a:r>
              <a:rPr lang="en-US" dirty="0" err="1" smtClean="0"/>
              <a:t>nề</a:t>
            </a:r>
            <a:r>
              <a:rPr lang="en-US" dirty="0" smtClean="0"/>
              <a:t>.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,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Trần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xây</a:t>
            </a:r>
            <a:r>
              <a:rPr lang="en-US" dirty="0" smtClean="0"/>
              <a:t> </a:t>
            </a:r>
            <a:r>
              <a:rPr lang="en-US" dirty="0" err="1" smtClean="0"/>
              <a:t>dựng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nhưng</a:t>
            </a:r>
            <a:r>
              <a:rPr lang="en-US" dirty="0" smtClean="0"/>
              <a:t> </a:t>
            </a:r>
            <a:r>
              <a:rPr lang="en-US" dirty="0" err="1" smtClean="0"/>
              <a:t>đơn</a:t>
            </a:r>
            <a:r>
              <a:rPr lang="en-US" dirty="0" smtClean="0"/>
              <a:t> </a:t>
            </a:r>
            <a:r>
              <a:rPr lang="en-US" dirty="0" err="1" smtClean="0"/>
              <a:t>giản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Ngoài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Trần</a:t>
            </a:r>
            <a:r>
              <a:rPr lang="en-US" dirty="0" smtClean="0"/>
              <a:t> </a:t>
            </a:r>
            <a:r>
              <a:rPr lang="en-US" dirty="0" err="1" smtClean="0"/>
              <a:t>còn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xây</a:t>
            </a:r>
            <a:r>
              <a:rPr lang="en-US" dirty="0" smtClean="0"/>
              <a:t> </a:t>
            </a:r>
            <a:r>
              <a:rPr lang="en-US" dirty="0" err="1" smtClean="0"/>
              <a:t>thêm</a:t>
            </a:r>
            <a:r>
              <a:rPr lang="en-US" dirty="0" smtClean="0"/>
              <a:t> </a:t>
            </a:r>
            <a:r>
              <a:rPr lang="en-US" dirty="0" err="1" smtClean="0"/>
              <a:t>cung</a:t>
            </a:r>
            <a:r>
              <a:rPr lang="en-US" dirty="0" smtClean="0"/>
              <a:t> </a:t>
            </a:r>
            <a:r>
              <a:rPr lang="en-US" dirty="0" err="1" smtClean="0"/>
              <a:t>Thiên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, </a:t>
            </a:r>
            <a:r>
              <a:rPr lang="en-US" dirty="0" err="1" smtClean="0"/>
              <a:t>khu</a:t>
            </a:r>
            <a:r>
              <a:rPr lang="en-US" dirty="0" smtClean="0"/>
              <a:t> </a:t>
            </a:r>
            <a:r>
              <a:rPr lang="en-US" dirty="0" err="1" smtClean="0"/>
              <a:t>lăng</a:t>
            </a:r>
            <a:r>
              <a:rPr lang="en-US" dirty="0" smtClean="0"/>
              <a:t> </a:t>
            </a:r>
            <a:r>
              <a:rPr lang="en-US" dirty="0" err="1" smtClean="0"/>
              <a:t>mộ</a:t>
            </a:r>
            <a:r>
              <a:rPr lang="en-US" dirty="0" smtClean="0"/>
              <a:t> An </a:t>
            </a:r>
            <a:r>
              <a:rPr lang="en-US" dirty="0" err="1"/>
              <a:t>S</a:t>
            </a:r>
            <a:r>
              <a:rPr lang="en-US" dirty="0" err="1" smtClean="0"/>
              <a:t>inh</a:t>
            </a:r>
            <a:r>
              <a:rPr lang="en-US" dirty="0" smtClean="0"/>
              <a:t>,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Tây</a:t>
            </a:r>
            <a:r>
              <a:rPr lang="en-US" dirty="0" smtClean="0"/>
              <a:t> </a:t>
            </a:r>
            <a:r>
              <a:rPr lang="en-US" dirty="0" err="1" smtClean="0"/>
              <a:t>Đô</a:t>
            </a:r>
            <a:r>
              <a:rPr lang="en-US" dirty="0" smtClean="0"/>
              <a:t>.</a:t>
            </a:r>
          </a:p>
          <a:p>
            <a:r>
              <a:rPr lang="en-US" b="1" i="1" dirty="0" err="1" smtClean="0"/>
              <a:t>Kiến</a:t>
            </a:r>
            <a:r>
              <a:rPr lang="en-US" b="1" i="1" dirty="0" smtClean="0"/>
              <a:t> </a:t>
            </a:r>
            <a:r>
              <a:rPr lang="en-US" b="1" i="1" dirty="0" err="1" smtClean="0"/>
              <a:t>trúc</a:t>
            </a:r>
            <a:r>
              <a:rPr lang="en-US" b="1" i="1" dirty="0" smtClean="0"/>
              <a:t> </a:t>
            </a:r>
            <a:r>
              <a:rPr lang="en-US" b="1" i="1" dirty="0" err="1" smtClean="0"/>
              <a:t>Phật</a:t>
            </a:r>
            <a:r>
              <a:rPr lang="en-US" b="1" i="1" dirty="0" smtClean="0"/>
              <a:t> </a:t>
            </a:r>
            <a:r>
              <a:rPr lang="en-US" b="1" i="1" dirty="0" err="1" smtClean="0"/>
              <a:t>giáo</a:t>
            </a:r>
            <a:r>
              <a:rPr lang="en-US" b="1" i="1" dirty="0" smtClean="0"/>
              <a:t>: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ngôi</a:t>
            </a:r>
            <a:r>
              <a:rPr lang="en-US" dirty="0" smtClean="0"/>
              <a:t> </a:t>
            </a:r>
            <a:r>
              <a:rPr lang="en-US" dirty="0" err="1" smtClean="0"/>
              <a:t>chùa</a:t>
            </a:r>
            <a:r>
              <a:rPr lang="en-US" dirty="0" smtClean="0"/>
              <a:t> </a:t>
            </a:r>
            <a:r>
              <a:rPr lang="en-US" dirty="0" err="1" smtClean="0"/>
              <a:t>tháp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xây</a:t>
            </a:r>
            <a:r>
              <a:rPr lang="en-US" dirty="0" smtClean="0"/>
              <a:t> </a:t>
            </a:r>
            <a:r>
              <a:rPr lang="en-US" dirty="0" err="1" smtClean="0"/>
              <a:t>dựng</a:t>
            </a:r>
            <a:r>
              <a:rPr lang="en-US" dirty="0" smtClean="0"/>
              <a:t> </a:t>
            </a:r>
            <a:r>
              <a:rPr lang="en-US" dirty="0" err="1" smtClean="0"/>
              <a:t>uy</a:t>
            </a:r>
            <a:r>
              <a:rPr lang="en-US" dirty="0" smtClean="0"/>
              <a:t> </a:t>
            </a:r>
            <a:r>
              <a:rPr lang="en-US" dirty="0" err="1" smtClean="0"/>
              <a:t>nghi</a:t>
            </a:r>
            <a:r>
              <a:rPr lang="en-US" dirty="0" smtClean="0"/>
              <a:t>, </a:t>
            </a:r>
            <a:r>
              <a:rPr lang="en-US" dirty="0" err="1" smtClean="0"/>
              <a:t>bề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: </a:t>
            </a:r>
            <a:r>
              <a:rPr lang="en-US" dirty="0" err="1" smtClean="0"/>
              <a:t>Tháp</a:t>
            </a:r>
            <a:r>
              <a:rPr lang="en-US" dirty="0" smtClean="0"/>
              <a:t> </a:t>
            </a:r>
            <a:r>
              <a:rPr lang="en-US" dirty="0" err="1" smtClean="0"/>
              <a:t>chùa</a:t>
            </a:r>
            <a:r>
              <a:rPr lang="en-US" dirty="0" smtClean="0"/>
              <a:t> </a:t>
            </a:r>
            <a:r>
              <a:rPr lang="en-US" dirty="0" err="1" smtClean="0"/>
              <a:t>Phổ</a:t>
            </a:r>
            <a:r>
              <a:rPr lang="en-US" dirty="0" smtClean="0"/>
              <a:t> Minh, </a:t>
            </a:r>
            <a:r>
              <a:rPr lang="en-US" dirty="0" err="1" smtClean="0"/>
              <a:t>tháp</a:t>
            </a:r>
            <a:r>
              <a:rPr lang="en-US" dirty="0" smtClean="0"/>
              <a:t> </a:t>
            </a:r>
            <a:r>
              <a:rPr lang="en-US" dirty="0" err="1" smtClean="0"/>
              <a:t>Bình</a:t>
            </a:r>
            <a:r>
              <a:rPr lang="en-US" dirty="0" smtClean="0"/>
              <a:t> </a:t>
            </a:r>
            <a:r>
              <a:rPr lang="en-US" dirty="0" err="1" smtClean="0"/>
              <a:t>Sơn</a:t>
            </a:r>
            <a:r>
              <a:rPr lang="en-US" dirty="0" smtClean="0"/>
              <a:t>, </a:t>
            </a:r>
            <a:r>
              <a:rPr lang="en-US" dirty="0" err="1" smtClean="0"/>
              <a:t>chùa</a:t>
            </a:r>
            <a:r>
              <a:rPr lang="en-US" dirty="0" smtClean="0"/>
              <a:t> </a:t>
            </a:r>
            <a:r>
              <a:rPr lang="en-US" dirty="0" err="1" smtClean="0"/>
              <a:t>Bối</a:t>
            </a:r>
            <a:r>
              <a:rPr lang="en-US" dirty="0" smtClean="0"/>
              <a:t> </a:t>
            </a:r>
            <a:r>
              <a:rPr lang="en-US" dirty="0" err="1" smtClean="0"/>
              <a:t>Khê</a:t>
            </a:r>
            <a:r>
              <a:rPr lang="en-US" dirty="0" smtClean="0"/>
              <a:t>,…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Kinh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Thăng</a:t>
            </a:r>
            <a:r>
              <a:rPr lang="en-US" dirty="0" smtClean="0"/>
              <a:t> Long</a:t>
            </a:r>
            <a:endParaRPr lang="en-US" dirty="0"/>
          </a:p>
        </p:txBody>
      </p:sp>
      <p:pic>
        <p:nvPicPr>
          <p:cNvPr id="4" name="Content Placeholder 3" descr="kinhthanh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4800599" cy="5562599"/>
          </a:xfrm>
        </p:spPr>
      </p:pic>
      <p:pic>
        <p:nvPicPr>
          <p:cNvPr id="5" name="Picture 4" descr="kinhthanh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685800"/>
            <a:ext cx="4343400" cy="54864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Chùa</a:t>
            </a:r>
            <a:r>
              <a:rPr lang="en-US" dirty="0" smtClean="0"/>
              <a:t> </a:t>
            </a:r>
            <a:r>
              <a:rPr lang="en-US" dirty="0" err="1" smtClean="0"/>
              <a:t>Phổ</a:t>
            </a:r>
            <a:r>
              <a:rPr lang="en-US" dirty="0" smtClean="0"/>
              <a:t> Minh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chùa</a:t>
            </a:r>
            <a:r>
              <a:rPr lang="en-US" dirty="0" smtClean="0"/>
              <a:t> </a:t>
            </a:r>
            <a:r>
              <a:rPr lang="en-US" dirty="0" err="1" smtClean="0"/>
              <a:t>Bối</a:t>
            </a:r>
            <a:r>
              <a:rPr lang="en-US" dirty="0" smtClean="0"/>
              <a:t> </a:t>
            </a:r>
            <a:r>
              <a:rPr lang="en-US" dirty="0" err="1" smtClean="0"/>
              <a:t>Khê</a:t>
            </a:r>
            <a:endParaRPr lang="en-US" dirty="0"/>
          </a:p>
        </p:txBody>
      </p:sp>
      <p:pic>
        <p:nvPicPr>
          <p:cNvPr id="4" name="Content Placeholder 3" descr="201207-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685800"/>
            <a:ext cx="3962400" cy="5943600"/>
          </a:xfrm>
        </p:spPr>
      </p:pic>
      <p:pic>
        <p:nvPicPr>
          <p:cNvPr id="5" name="Picture 4" descr="240683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914400"/>
            <a:ext cx="4724400" cy="54864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050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2, </a:t>
            </a:r>
            <a:r>
              <a:rPr lang="en-US" sz="3200" dirty="0" err="1" smtClean="0"/>
              <a:t>Điêu</a:t>
            </a:r>
            <a:r>
              <a:rPr lang="en-US" sz="3200" dirty="0" smtClean="0"/>
              <a:t> </a:t>
            </a:r>
            <a:r>
              <a:rPr lang="en-US" sz="3200" dirty="0" err="1" smtClean="0"/>
              <a:t>khắc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trang</a:t>
            </a:r>
            <a:r>
              <a:rPr lang="en-US" sz="3200" dirty="0" smtClean="0"/>
              <a:t> </a:t>
            </a:r>
            <a:r>
              <a:rPr lang="en-US" sz="3200" dirty="0" err="1" smtClean="0"/>
              <a:t>trí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534400" cy="5943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- </a:t>
            </a:r>
            <a:r>
              <a:rPr lang="en-US" dirty="0" err="1" smtClean="0"/>
              <a:t>Điêu</a:t>
            </a:r>
            <a:r>
              <a:rPr lang="en-US" dirty="0" smtClean="0"/>
              <a:t> </a:t>
            </a:r>
            <a:r>
              <a:rPr lang="en-US" dirty="0" err="1"/>
              <a:t>khắc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 </a:t>
            </a:r>
            <a:r>
              <a:rPr lang="en-US" dirty="0" err="1" smtClean="0"/>
              <a:t>luôn</a:t>
            </a:r>
            <a:r>
              <a:rPr lang="en-US" dirty="0" smtClean="0"/>
              <a:t> </a:t>
            </a:r>
            <a:r>
              <a:rPr lang="en-US" dirty="0" err="1" smtClean="0"/>
              <a:t>gắn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kiến</a:t>
            </a:r>
            <a:r>
              <a:rPr lang="en-US" dirty="0" smtClean="0"/>
              <a:t> </a:t>
            </a:r>
            <a:r>
              <a:rPr lang="en-US" dirty="0" err="1" smtClean="0"/>
              <a:t>trúc</a:t>
            </a: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Tượng</a:t>
            </a:r>
            <a:r>
              <a:rPr lang="en-US" dirty="0" smtClean="0"/>
              <a:t> </a:t>
            </a:r>
            <a:r>
              <a:rPr lang="en-US" dirty="0" err="1" smtClean="0"/>
              <a:t>Phật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tạc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thờ</a:t>
            </a:r>
            <a:r>
              <a:rPr lang="en-US" dirty="0" smtClean="0"/>
              <a:t> </a:t>
            </a:r>
            <a:r>
              <a:rPr lang="en-US" dirty="0" err="1" smtClean="0"/>
              <a:t>cúng</a:t>
            </a:r>
            <a:r>
              <a:rPr lang="en-US" dirty="0" smtClean="0"/>
              <a:t>, do </a:t>
            </a:r>
            <a:r>
              <a:rPr lang="en-US" dirty="0" err="1" smtClean="0"/>
              <a:t>đó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chùa</a:t>
            </a:r>
            <a:r>
              <a:rPr lang="en-US" dirty="0" smtClean="0"/>
              <a:t> </a:t>
            </a:r>
            <a:r>
              <a:rPr lang="en-US" dirty="0" err="1" smtClean="0"/>
              <a:t>đều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tượng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Ngoài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, </a:t>
            </a:r>
            <a:r>
              <a:rPr lang="en-US" dirty="0" err="1" smtClean="0"/>
              <a:t>còn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tượng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hầu</a:t>
            </a:r>
            <a:r>
              <a:rPr lang="en-US" dirty="0" smtClean="0"/>
              <a:t>, </a:t>
            </a:r>
            <a:r>
              <a:rPr lang="en-US" dirty="0" err="1" smtClean="0"/>
              <a:t>tượng</a:t>
            </a:r>
            <a:r>
              <a:rPr lang="en-US" dirty="0" smtClean="0"/>
              <a:t> con </a:t>
            </a:r>
            <a:r>
              <a:rPr lang="en-US" dirty="0" err="1" smtClean="0"/>
              <a:t>thú</a:t>
            </a:r>
            <a:r>
              <a:rPr lang="en-US" dirty="0" smtClean="0"/>
              <a:t> ở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khu</a:t>
            </a:r>
            <a:r>
              <a:rPr lang="en-US" dirty="0" smtClean="0"/>
              <a:t> </a:t>
            </a:r>
            <a:r>
              <a:rPr lang="en-US" dirty="0" err="1" smtClean="0"/>
              <a:t>mộ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tượng</a:t>
            </a:r>
            <a:r>
              <a:rPr lang="en-US" dirty="0" smtClean="0"/>
              <a:t> </a:t>
            </a:r>
            <a:r>
              <a:rPr lang="en-US" dirty="0" err="1" smtClean="0"/>
              <a:t>Hổ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lăng</a:t>
            </a:r>
            <a:r>
              <a:rPr lang="en-US" dirty="0" smtClean="0"/>
              <a:t> </a:t>
            </a:r>
            <a:r>
              <a:rPr lang="en-US" dirty="0" err="1" smtClean="0"/>
              <a:t>Trần</a:t>
            </a:r>
            <a:r>
              <a:rPr lang="en-US" dirty="0" smtClean="0"/>
              <a:t> </a:t>
            </a:r>
            <a:r>
              <a:rPr lang="en-US" dirty="0" err="1" smtClean="0"/>
              <a:t>Thủ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, </a:t>
            </a:r>
            <a:r>
              <a:rPr lang="en-US" dirty="0" err="1"/>
              <a:t>t</a:t>
            </a:r>
            <a:r>
              <a:rPr lang="en-US" dirty="0" err="1" smtClean="0"/>
              <a:t>ượng</a:t>
            </a:r>
            <a:r>
              <a:rPr lang="en-US" dirty="0" smtClean="0"/>
              <a:t> </a:t>
            </a:r>
            <a:r>
              <a:rPr lang="en-US" dirty="0" err="1" smtClean="0"/>
              <a:t>Trâu</a:t>
            </a:r>
            <a:r>
              <a:rPr lang="en-US" dirty="0" smtClean="0"/>
              <a:t>, </a:t>
            </a:r>
            <a:r>
              <a:rPr lang="en-US" dirty="0" err="1" smtClean="0"/>
              <a:t>Ngựa</a:t>
            </a:r>
            <a:r>
              <a:rPr lang="en-US" dirty="0" smtClean="0"/>
              <a:t> ở </a:t>
            </a:r>
            <a:r>
              <a:rPr lang="en-US" dirty="0" err="1" smtClean="0"/>
              <a:t>lăng</a:t>
            </a:r>
            <a:r>
              <a:rPr lang="en-US" dirty="0" smtClean="0"/>
              <a:t> </a:t>
            </a:r>
            <a:r>
              <a:rPr lang="en-US" dirty="0" err="1" smtClean="0"/>
              <a:t>Trần</a:t>
            </a:r>
            <a:r>
              <a:rPr lang="en-US" dirty="0" smtClean="0"/>
              <a:t> </a:t>
            </a:r>
            <a:r>
              <a:rPr lang="en-US" dirty="0" err="1" smtClean="0"/>
              <a:t>Hiến</a:t>
            </a:r>
            <a:r>
              <a:rPr lang="en-US" dirty="0" smtClean="0"/>
              <a:t> </a:t>
            </a:r>
            <a:r>
              <a:rPr lang="en-US" dirty="0" err="1" smtClean="0"/>
              <a:t>Tông</a:t>
            </a:r>
            <a:r>
              <a:rPr lang="en-US" dirty="0" smtClean="0"/>
              <a:t>,…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uong Ph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762000"/>
            <a:ext cx="4343400" cy="5562600"/>
          </a:xfrm>
        </p:spPr>
      </p:pic>
      <p:pic>
        <p:nvPicPr>
          <p:cNvPr id="5" name="Picture 4" descr="SGK My thuat 7 - 8.4.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524000"/>
            <a:ext cx="4267200" cy="44196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Chạm</a:t>
            </a:r>
            <a:r>
              <a:rPr lang="en-US" dirty="0" smtClean="0"/>
              <a:t> </a:t>
            </a:r>
            <a:r>
              <a:rPr lang="en-US" dirty="0" err="1" smtClean="0"/>
              <a:t>khắc</a:t>
            </a:r>
            <a:r>
              <a:rPr lang="en-US" dirty="0" smtClean="0"/>
              <a:t> </a:t>
            </a:r>
            <a:r>
              <a:rPr lang="en-US" dirty="0" err="1" smtClean="0"/>
              <a:t>chủ</a:t>
            </a:r>
            <a:r>
              <a:rPr lang="en-US" dirty="0" smtClean="0"/>
              <a:t> </a:t>
            </a:r>
            <a:r>
              <a:rPr lang="en-US" dirty="0" err="1" smtClean="0"/>
              <a:t>yếu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,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thêm</a:t>
            </a:r>
            <a:r>
              <a:rPr lang="en-US" dirty="0" smtClean="0"/>
              <a:t> </a:t>
            </a:r>
            <a:r>
              <a:rPr lang="en-US" dirty="0" err="1" smtClean="0"/>
              <a:t>vẻ</a:t>
            </a:r>
            <a:r>
              <a:rPr lang="en-US" dirty="0" smtClean="0"/>
              <a:t> </a:t>
            </a:r>
            <a:r>
              <a:rPr lang="en-US" dirty="0" err="1" smtClean="0"/>
              <a:t>đẹp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kiến</a:t>
            </a:r>
            <a:r>
              <a:rPr lang="en-US" dirty="0" smtClean="0"/>
              <a:t> </a:t>
            </a:r>
            <a:r>
              <a:rPr lang="en-US" dirty="0" err="1" smtClean="0"/>
              <a:t>trúc</a:t>
            </a:r>
            <a:r>
              <a:rPr lang="en-US" dirty="0" smtClean="0"/>
              <a:t>. </a:t>
            </a:r>
            <a:r>
              <a:rPr lang="en-US" dirty="0" err="1" smtClean="0"/>
              <a:t>Tuy</a:t>
            </a:r>
            <a:r>
              <a:rPr lang="en-US" dirty="0" smtClean="0"/>
              <a:t> </a:t>
            </a:r>
            <a:r>
              <a:rPr lang="en-US" dirty="0" err="1" smtClean="0"/>
              <a:t>nhiên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bức</a:t>
            </a:r>
            <a:r>
              <a:rPr lang="en-US" dirty="0" smtClean="0"/>
              <a:t> </a:t>
            </a:r>
            <a:r>
              <a:rPr lang="en-US" dirty="0" err="1" smtClean="0"/>
              <a:t>chạm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chủ</a:t>
            </a:r>
            <a:r>
              <a:rPr lang="en-US" dirty="0" smtClean="0"/>
              <a:t> </a:t>
            </a:r>
            <a:r>
              <a:rPr lang="en-US" dirty="0" err="1" smtClean="0"/>
              <a:t>đề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bố</a:t>
            </a:r>
            <a:r>
              <a:rPr lang="en-US" dirty="0" smtClean="0"/>
              <a:t> </a:t>
            </a:r>
            <a:r>
              <a:rPr lang="en-US" dirty="0" err="1" smtClean="0"/>
              <a:t>cục</a:t>
            </a:r>
            <a:r>
              <a:rPr lang="en-US" dirty="0" smtClean="0"/>
              <a:t> </a:t>
            </a:r>
            <a:r>
              <a:rPr lang="en-US" dirty="0" err="1" smtClean="0"/>
              <a:t>độc</a:t>
            </a:r>
            <a:r>
              <a:rPr lang="en-US" dirty="0" smtClean="0"/>
              <a:t> </a:t>
            </a:r>
            <a:r>
              <a:rPr lang="en-US" dirty="0" err="1" smtClean="0"/>
              <a:t>lập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coi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hoàn</a:t>
            </a:r>
            <a:r>
              <a:rPr lang="en-US" dirty="0" smtClean="0"/>
              <a:t> </a:t>
            </a:r>
            <a:r>
              <a:rPr lang="en-US" dirty="0" err="1" smtClean="0"/>
              <a:t>chỉnh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Ví</a:t>
            </a:r>
            <a:r>
              <a:rPr lang="en-US" dirty="0" smtClean="0"/>
              <a:t> </a:t>
            </a:r>
            <a:r>
              <a:rPr lang="en-US" dirty="0" err="1" smtClean="0"/>
              <a:t>dụ</a:t>
            </a:r>
            <a:r>
              <a:rPr lang="en-US" dirty="0" smtClean="0"/>
              <a:t>: </a:t>
            </a:r>
            <a:r>
              <a:rPr lang="en-US" dirty="0" err="1" smtClean="0"/>
              <a:t>cảnh</a:t>
            </a:r>
            <a:r>
              <a:rPr lang="en-US" dirty="0" smtClean="0"/>
              <a:t> </a:t>
            </a:r>
            <a:r>
              <a:rPr lang="en-US" dirty="0" err="1" smtClean="0"/>
              <a:t>Dâng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r>
              <a:rPr lang="en-US" dirty="0" smtClean="0"/>
              <a:t>- </a:t>
            </a:r>
            <a:r>
              <a:rPr lang="en-US" dirty="0" err="1" smtClean="0"/>
              <a:t>tấu</a:t>
            </a:r>
            <a:r>
              <a:rPr lang="en-US" dirty="0" smtClean="0"/>
              <a:t> </a:t>
            </a:r>
            <a:r>
              <a:rPr lang="en-US" dirty="0" err="1" smtClean="0"/>
              <a:t>nhạc</a:t>
            </a:r>
            <a:r>
              <a:rPr lang="en-US" dirty="0"/>
              <a:t> </a:t>
            </a:r>
            <a:r>
              <a:rPr lang="en-US" dirty="0" smtClean="0"/>
              <a:t>( </a:t>
            </a:r>
            <a:r>
              <a:rPr lang="en-US" dirty="0" err="1" smtClean="0"/>
              <a:t>chùa</a:t>
            </a:r>
            <a:r>
              <a:rPr lang="en-US" dirty="0" smtClean="0"/>
              <a:t> </a:t>
            </a:r>
            <a:r>
              <a:rPr lang="en-US" dirty="0" err="1" smtClean="0"/>
              <a:t>Thái</a:t>
            </a:r>
            <a:r>
              <a:rPr lang="en-US" dirty="0" smtClean="0"/>
              <a:t> </a:t>
            </a:r>
            <a:r>
              <a:rPr lang="en-US" dirty="0" err="1" smtClean="0"/>
              <a:t>Lạc</a:t>
            </a:r>
            <a:r>
              <a:rPr lang="en-US" dirty="0" smtClean="0"/>
              <a:t>, </a:t>
            </a:r>
            <a:r>
              <a:rPr lang="en-US" dirty="0" err="1" smtClean="0"/>
              <a:t>Hưng</a:t>
            </a:r>
            <a:r>
              <a:rPr lang="en-US" dirty="0" smtClean="0"/>
              <a:t> </a:t>
            </a:r>
            <a:r>
              <a:rPr lang="en-US" dirty="0" err="1" smtClean="0"/>
              <a:t>Yên</a:t>
            </a:r>
            <a:r>
              <a:rPr lang="en-US" dirty="0" smtClean="0"/>
              <a:t>) , </a:t>
            </a:r>
            <a:r>
              <a:rPr lang="en-US" dirty="0" err="1" smtClean="0"/>
              <a:t>Vũ</a:t>
            </a:r>
            <a:r>
              <a:rPr lang="en-US" dirty="0" smtClean="0"/>
              <a:t> </a:t>
            </a:r>
            <a:r>
              <a:rPr lang="en-US" dirty="0" err="1" smtClean="0"/>
              <a:t>nữ</a:t>
            </a:r>
            <a:r>
              <a:rPr lang="en-US" dirty="0" smtClean="0"/>
              <a:t> </a:t>
            </a:r>
            <a:r>
              <a:rPr lang="en-US" dirty="0" err="1" smtClean="0"/>
              <a:t>múa</a:t>
            </a:r>
            <a:r>
              <a:rPr lang="en-US" dirty="0" smtClean="0"/>
              <a:t> ( </a:t>
            </a:r>
            <a:r>
              <a:rPr lang="en-US" dirty="0" err="1" smtClean="0"/>
              <a:t>bệ</a:t>
            </a:r>
            <a:r>
              <a:rPr lang="en-US" dirty="0" smtClean="0"/>
              <a:t> </a:t>
            </a:r>
            <a:r>
              <a:rPr lang="en-US" dirty="0" err="1" smtClean="0"/>
              <a:t>đá</a:t>
            </a:r>
            <a:r>
              <a:rPr lang="en-US" dirty="0" smtClean="0"/>
              <a:t> </a:t>
            </a:r>
            <a:r>
              <a:rPr lang="en-US" dirty="0" err="1" smtClean="0"/>
              <a:t>chùa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r>
              <a:rPr lang="en-US" dirty="0" smtClean="0"/>
              <a:t> long, </a:t>
            </a:r>
            <a:r>
              <a:rPr lang="en-US" dirty="0" err="1" smtClean="0"/>
              <a:t>Thanh</a:t>
            </a:r>
            <a:r>
              <a:rPr lang="en-US" dirty="0" smtClean="0"/>
              <a:t> </a:t>
            </a:r>
            <a:r>
              <a:rPr lang="en-US" dirty="0" err="1" smtClean="0"/>
              <a:t>Hóa</a:t>
            </a:r>
            <a:r>
              <a:rPr lang="en-US" dirty="0" smtClean="0"/>
              <a:t>),……</a:t>
            </a:r>
          </a:p>
          <a:p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Rồng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Trần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thân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mập</a:t>
            </a:r>
            <a:r>
              <a:rPr lang="en-US" dirty="0" smtClean="0"/>
              <a:t> </a:t>
            </a:r>
            <a:r>
              <a:rPr lang="en-US" dirty="0" err="1" smtClean="0"/>
              <a:t>mạp</a:t>
            </a:r>
            <a:r>
              <a:rPr lang="en-US" dirty="0" smtClean="0"/>
              <a:t>, </a:t>
            </a:r>
            <a:r>
              <a:rPr lang="en-US" dirty="0" err="1" smtClean="0"/>
              <a:t>uốn</a:t>
            </a:r>
            <a:r>
              <a:rPr lang="en-US" dirty="0" smtClean="0"/>
              <a:t> </a:t>
            </a:r>
            <a:r>
              <a:rPr lang="en-US" dirty="0" err="1" smtClean="0"/>
              <a:t>khúc</a:t>
            </a:r>
            <a:r>
              <a:rPr lang="en-US" dirty="0" smtClean="0"/>
              <a:t> </a:t>
            </a:r>
            <a:r>
              <a:rPr lang="en-US" dirty="0" err="1" smtClean="0"/>
              <a:t>mạnh</a:t>
            </a:r>
            <a:r>
              <a:rPr lang="en-US" dirty="0" smtClean="0"/>
              <a:t> </a:t>
            </a:r>
            <a:r>
              <a:rPr lang="en-US" dirty="0" err="1" smtClean="0"/>
              <a:t>mẽ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r>
              <a:rPr lang="en-US" dirty="0" smtClean="0"/>
              <a:t> </a:t>
            </a:r>
            <a:r>
              <a:rPr lang="en-US" dirty="0" err="1" smtClean="0"/>
              <a:t>Rồng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581</Words>
  <Application>Microsoft Office PowerPoint</Application>
  <PresentationFormat>On-screen Show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MĨ THUẬT SƠ LƯỢC MĨ THUẬT THỜI TRẦN (1226-1400)</vt:lpstr>
      <vt:lpstr>I- Vài nét về bối cảnh xã hội</vt:lpstr>
      <vt:lpstr>II- Vài nét về mĩ thuật thời Trần</vt:lpstr>
      <vt:lpstr>1, Kiến trúc: </vt:lpstr>
      <vt:lpstr>Kinh thành Thăng Long</vt:lpstr>
      <vt:lpstr>Chùa Phổ Minh và chùa Bối Khê</vt:lpstr>
      <vt:lpstr>2, Điêu khắc và trang trí</vt:lpstr>
      <vt:lpstr>Slide 8</vt:lpstr>
      <vt:lpstr>Slide 9</vt:lpstr>
      <vt:lpstr>Slide 10</vt:lpstr>
      <vt:lpstr>Slide 11</vt:lpstr>
      <vt:lpstr>3, Đồ gốm</vt:lpstr>
      <vt:lpstr>Slide 13</vt:lpstr>
      <vt:lpstr>III- Đặc điểm mĩ thuật thời Trần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SƠ LƯỢC MĨ THUẬT THỜI TRẦN (1226-1400)</dc:title>
  <dc:creator>DELL</dc:creator>
  <cp:lastModifiedBy>LINK</cp:lastModifiedBy>
  <cp:revision>14</cp:revision>
  <dcterms:created xsi:type="dcterms:W3CDTF">2017-09-20T14:12:48Z</dcterms:created>
  <dcterms:modified xsi:type="dcterms:W3CDTF">2018-02-23T17:29:39Z</dcterms:modified>
</cp:coreProperties>
</file>